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316EA-11FE-48F0-9C7F-810588E65B51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A90345-459E-4E1C-8FBD-ED62AA85B357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8FAEF747-B2A2-4B1C-A0B7-597315463223}" type="parTrans" cxnId="{1DF5FB16-04A4-48C6-99EA-89ADAB048A9B}">
      <dgm:prSet/>
      <dgm:spPr/>
      <dgm:t>
        <a:bodyPr/>
        <a:lstStyle/>
        <a:p>
          <a:endParaRPr lang="en-US"/>
        </a:p>
      </dgm:t>
    </dgm:pt>
    <dgm:pt modelId="{78C9A77A-958A-4A7E-95A2-3D748868F6AF}" type="sibTrans" cxnId="{1DF5FB16-04A4-48C6-99EA-89ADAB048A9B}">
      <dgm:prSet/>
      <dgm:spPr/>
      <dgm:t>
        <a:bodyPr/>
        <a:lstStyle/>
        <a:p>
          <a:endParaRPr lang="en-US"/>
        </a:p>
      </dgm:t>
    </dgm:pt>
    <dgm:pt modelId="{3BB61810-F7ED-4566-AC56-70D4FADE77F9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8BE2C4FA-9D50-417C-9C84-0E8212721FF4}" type="parTrans" cxnId="{8A77FBAF-E117-4DA9-A8EE-207CC91F90CD}">
      <dgm:prSet/>
      <dgm:spPr/>
      <dgm:t>
        <a:bodyPr/>
        <a:lstStyle/>
        <a:p>
          <a:endParaRPr lang="en-US"/>
        </a:p>
      </dgm:t>
    </dgm:pt>
    <dgm:pt modelId="{1FA956FB-4B01-4356-8E8A-67EB6516D1A7}" type="sibTrans" cxnId="{8A77FBAF-E117-4DA9-A8EE-207CC91F90CD}">
      <dgm:prSet/>
      <dgm:spPr/>
      <dgm:t>
        <a:bodyPr/>
        <a:lstStyle/>
        <a:p>
          <a:endParaRPr lang="en-US"/>
        </a:p>
      </dgm:t>
    </dgm:pt>
    <dgm:pt modelId="{19504082-2042-447D-925A-4DC47FB2123B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E51EF87A-3550-4DD5-A051-61ED8E37419A}" type="parTrans" cxnId="{A872A61F-E547-4BF7-BCC0-11B2A7D1AE5E}">
      <dgm:prSet/>
      <dgm:spPr/>
      <dgm:t>
        <a:bodyPr/>
        <a:lstStyle/>
        <a:p>
          <a:endParaRPr lang="en-US"/>
        </a:p>
      </dgm:t>
    </dgm:pt>
    <dgm:pt modelId="{66BD4E1B-B21E-4B0F-BCAC-29D202354FC4}" type="sibTrans" cxnId="{A872A61F-E547-4BF7-BCC0-11B2A7D1AE5E}">
      <dgm:prSet/>
      <dgm:spPr/>
      <dgm:t>
        <a:bodyPr/>
        <a:lstStyle/>
        <a:p>
          <a:endParaRPr lang="en-US"/>
        </a:p>
      </dgm:t>
    </dgm:pt>
    <dgm:pt modelId="{178A0C50-B898-4036-ADEB-377CD252A35B}">
      <dgm:prSet/>
      <dgm:spPr/>
      <dgm:t>
        <a:bodyPr/>
        <a:lstStyle/>
        <a:p>
          <a:r>
            <a:rPr lang="en-US" dirty="0"/>
            <a:t>Large Language Model:</a:t>
          </a:r>
        </a:p>
      </dgm:t>
    </dgm:pt>
    <dgm:pt modelId="{A84B4F12-0504-4DEC-8AA6-6D42821F73EC}" type="parTrans" cxnId="{64CF4BC5-97F5-4306-971F-D68AD6C8FCCE}">
      <dgm:prSet/>
      <dgm:spPr/>
      <dgm:t>
        <a:bodyPr/>
        <a:lstStyle/>
        <a:p>
          <a:endParaRPr lang="en-US"/>
        </a:p>
      </dgm:t>
    </dgm:pt>
    <dgm:pt modelId="{CAEB0BB6-CC13-435B-9FAE-A6319C3E32DA}" type="sibTrans" cxnId="{64CF4BC5-97F5-4306-971F-D68AD6C8FCCE}">
      <dgm:prSet/>
      <dgm:spPr/>
      <dgm:t>
        <a:bodyPr/>
        <a:lstStyle/>
        <a:p>
          <a:endParaRPr lang="en-US"/>
        </a:p>
      </dgm:t>
    </dgm:pt>
    <dgm:pt modelId="{DEBCD40E-48CC-4734-973A-166D87F15FA6}" type="pres">
      <dgm:prSet presAssocID="{2DC316EA-11FE-48F0-9C7F-810588E65B51}" presName="outerComposite" presStyleCnt="0">
        <dgm:presLayoutVars>
          <dgm:chMax val="5"/>
          <dgm:dir/>
          <dgm:resizeHandles val="exact"/>
        </dgm:presLayoutVars>
      </dgm:prSet>
      <dgm:spPr/>
    </dgm:pt>
    <dgm:pt modelId="{8900E578-2EC9-44BF-A9C5-5288B9A47B52}" type="pres">
      <dgm:prSet presAssocID="{2DC316EA-11FE-48F0-9C7F-810588E65B51}" presName="dummyMaxCanvas" presStyleCnt="0">
        <dgm:presLayoutVars/>
      </dgm:prSet>
      <dgm:spPr/>
    </dgm:pt>
    <dgm:pt modelId="{6D49334D-9181-41EF-8A72-82AAA4BC4328}" type="pres">
      <dgm:prSet presAssocID="{2DC316EA-11FE-48F0-9C7F-810588E65B51}" presName="FourNodes_1" presStyleLbl="node1" presStyleIdx="0" presStyleCnt="4">
        <dgm:presLayoutVars>
          <dgm:bulletEnabled val="1"/>
        </dgm:presLayoutVars>
      </dgm:prSet>
      <dgm:spPr/>
    </dgm:pt>
    <dgm:pt modelId="{7BD18415-AF88-447E-AD82-F707321F5484}" type="pres">
      <dgm:prSet presAssocID="{2DC316EA-11FE-48F0-9C7F-810588E65B51}" presName="FourNodes_2" presStyleLbl="node1" presStyleIdx="1" presStyleCnt="4">
        <dgm:presLayoutVars>
          <dgm:bulletEnabled val="1"/>
        </dgm:presLayoutVars>
      </dgm:prSet>
      <dgm:spPr/>
    </dgm:pt>
    <dgm:pt modelId="{E887D8DC-2B38-495B-966F-7CA1E977848C}" type="pres">
      <dgm:prSet presAssocID="{2DC316EA-11FE-48F0-9C7F-810588E65B51}" presName="FourNodes_3" presStyleLbl="node1" presStyleIdx="2" presStyleCnt="4">
        <dgm:presLayoutVars>
          <dgm:bulletEnabled val="1"/>
        </dgm:presLayoutVars>
      </dgm:prSet>
      <dgm:spPr/>
    </dgm:pt>
    <dgm:pt modelId="{F3DF5F03-7971-4FDE-952E-75831BFA5663}" type="pres">
      <dgm:prSet presAssocID="{2DC316EA-11FE-48F0-9C7F-810588E65B51}" presName="FourNodes_4" presStyleLbl="node1" presStyleIdx="3" presStyleCnt="4">
        <dgm:presLayoutVars>
          <dgm:bulletEnabled val="1"/>
        </dgm:presLayoutVars>
      </dgm:prSet>
      <dgm:spPr/>
    </dgm:pt>
    <dgm:pt modelId="{9BA6E263-96F3-4CFC-A3F3-C1A8C9543727}" type="pres">
      <dgm:prSet presAssocID="{2DC316EA-11FE-48F0-9C7F-810588E65B51}" presName="FourConn_1-2" presStyleLbl="fgAccFollowNode1" presStyleIdx="0" presStyleCnt="3">
        <dgm:presLayoutVars>
          <dgm:bulletEnabled val="1"/>
        </dgm:presLayoutVars>
      </dgm:prSet>
      <dgm:spPr/>
    </dgm:pt>
    <dgm:pt modelId="{13954AF3-0571-4A98-B0F8-5446893ADCAE}" type="pres">
      <dgm:prSet presAssocID="{2DC316EA-11FE-48F0-9C7F-810588E65B51}" presName="FourConn_2-3" presStyleLbl="fgAccFollowNode1" presStyleIdx="1" presStyleCnt="3">
        <dgm:presLayoutVars>
          <dgm:bulletEnabled val="1"/>
        </dgm:presLayoutVars>
      </dgm:prSet>
      <dgm:spPr/>
    </dgm:pt>
    <dgm:pt modelId="{7A3D0E63-8D2D-4B63-BFD7-060E6E7D41E3}" type="pres">
      <dgm:prSet presAssocID="{2DC316EA-11FE-48F0-9C7F-810588E65B51}" presName="FourConn_3-4" presStyleLbl="fgAccFollowNode1" presStyleIdx="2" presStyleCnt="3">
        <dgm:presLayoutVars>
          <dgm:bulletEnabled val="1"/>
        </dgm:presLayoutVars>
      </dgm:prSet>
      <dgm:spPr/>
    </dgm:pt>
    <dgm:pt modelId="{1D70EE7F-4CA0-4044-B7FE-CDFEF738922E}" type="pres">
      <dgm:prSet presAssocID="{2DC316EA-11FE-48F0-9C7F-810588E65B51}" presName="FourNodes_1_text" presStyleLbl="node1" presStyleIdx="3" presStyleCnt="4">
        <dgm:presLayoutVars>
          <dgm:bulletEnabled val="1"/>
        </dgm:presLayoutVars>
      </dgm:prSet>
      <dgm:spPr/>
    </dgm:pt>
    <dgm:pt modelId="{A8B0F6F6-0EA6-4B46-8E0E-FF63A0BEE2EA}" type="pres">
      <dgm:prSet presAssocID="{2DC316EA-11FE-48F0-9C7F-810588E65B51}" presName="FourNodes_2_text" presStyleLbl="node1" presStyleIdx="3" presStyleCnt="4">
        <dgm:presLayoutVars>
          <dgm:bulletEnabled val="1"/>
        </dgm:presLayoutVars>
      </dgm:prSet>
      <dgm:spPr/>
    </dgm:pt>
    <dgm:pt modelId="{CF5721D7-0CF2-4A17-AFB4-56B66B6C2E44}" type="pres">
      <dgm:prSet presAssocID="{2DC316EA-11FE-48F0-9C7F-810588E65B51}" presName="FourNodes_3_text" presStyleLbl="node1" presStyleIdx="3" presStyleCnt="4">
        <dgm:presLayoutVars>
          <dgm:bulletEnabled val="1"/>
        </dgm:presLayoutVars>
      </dgm:prSet>
      <dgm:spPr/>
    </dgm:pt>
    <dgm:pt modelId="{C055A735-B4FE-4DD2-9F72-9557ACA95537}" type="pres">
      <dgm:prSet presAssocID="{2DC316EA-11FE-48F0-9C7F-810588E65B5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B3EDC601-0D84-4CA7-9381-2A90845AC879}" type="presOf" srcId="{3BB61810-F7ED-4566-AC56-70D4FADE77F9}" destId="{A8B0F6F6-0EA6-4B46-8E0E-FF63A0BEE2EA}" srcOrd="1" destOrd="0" presId="urn:microsoft.com/office/officeart/2005/8/layout/vProcess5"/>
    <dgm:cxn modelId="{30B5D701-336B-4103-A8EC-37E6397AE367}" type="presOf" srcId="{CAEB0BB6-CC13-435B-9FAE-A6319C3E32DA}" destId="{7A3D0E63-8D2D-4B63-BFD7-060E6E7D41E3}" srcOrd="0" destOrd="0" presId="urn:microsoft.com/office/officeart/2005/8/layout/vProcess5"/>
    <dgm:cxn modelId="{1DF5FB16-04A4-48C6-99EA-89ADAB048A9B}" srcId="{2DC316EA-11FE-48F0-9C7F-810588E65B51}" destId="{4DA90345-459E-4E1C-8FBD-ED62AA85B357}" srcOrd="0" destOrd="0" parTransId="{8FAEF747-B2A2-4B1C-A0B7-597315463223}" sibTransId="{78C9A77A-958A-4A7E-95A2-3D748868F6AF}"/>
    <dgm:cxn modelId="{E0A69E18-3B5B-4314-B87B-62BBA94154F6}" type="presOf" srcId="{4DA90345-459E-4E1C-8FBD-ED62AA85B357}" destId="{6D49334D-9181-41EF-8A72-82AAA4BC4328}" srcOrd="0" destOrd="0" presId="urn:microsoft.com/office/officeart/2005/8/layout/vProcess5"/>
    <dgm:cxn modelId="{A872A61F-E547-4BF7-BCC0-11B2A7D1AE5E}" srcId="{2DC316EA-11FE-48F0-9C7F-810588E65B51}" destId="{19504082-2042-447D-925A-4DC47FB2123B}" srcOrd="3" destOrd="0" parTransId="{E51EF87A-3550-4DD5-A051-61ED8E37419A}" sibTransId="{66BD4E1B-B21E-4B0F-BCAC-29D202354FC4}"/>
    <dgm:cxn modelId="{55559823-59D6-4D91-B398-2065C8F5045B}" type="presOf" srcId="{19504082-2042-447D-925A-4DC47FB2123B}" destId="{C055A735-B4FE-4DD2-9F72-9557ACA95537}" srcOrd="1" destOrd="0" presId="urn:microsoft.com/office/officeart/2005/8/layout/vProcess5"/>
    <dgm:cxn modelId="{9BEBF52A-833D-4E98-9DA8-1F82C8E6D7A1}" type="presOf" srcId="{178A0C50-B898-4036-ADEB-377CD252A35B}" destId="{E887D8DC-2B38-495B-966F-7CA1E977848C}" srcOrd="0" destOrd="0" presId="urn:microsoft.com/office/officeart/2005/8/layout/vProcess5"/>
    <dgm:cxn modelId="{6CF92332-AEC9-4B4B-B455-EEAFB0791A8B}" type="presOf" srcId="{78C9A77A-958A-4A7E-95A2-3D748868F6AF}" destId="{9BA6E263-96F3-4CFC-A3F3-C1A8C9543727}" srcOrd="0" destOrd="0" presId="urn:microsoft.com/office/officeart/2005/8/layout/vProcess5"/>
    <dgm:cxn modelId="{2F4DCB79-3461-4C4B-B196-2ECFF47716AC}" type="presOf" srcId="{3BB61810-F7ED-4566-AC56-70D4FADE77F9}" destId="{7BD18415-AF88-447E-AD82-F707321F5484}" srcOrd="0" destOrd="0" presId="urn:microsoft.com/office/officeart/2005/8/layout/vProcess5"/>
    <dgm:cxn modelId="{BD9DDA7B-E2C1-4E10-9B23-CF21C53EEA70}" type="presOf" srcId="{19504082-2042-447D-925A-4DC47FB2123B}" destId="{F3DF5F03-7971-4FDE-952E-75831BFA5663}" srcOrd="0" destOrd="0" presId="urn:microsoft.com/office/officeart/2005/8/layout/vProcess5"/>
    <dgm:cxn modelId="{D4928AA1-981C-4046-9B26-63E246301BBA}" type="presOf" srcId="{178A0C50-B898-4036-ADEB-377CD252A35B}" destId="{CF5721D7-0CF2-4A17-AFB4-56B66B6C2E44}" srcOrd="1" destOrd="0" presId="urn:microsoft.com/office/officeart/2005/8/layout/vProcess5"/>
    <dgm:cxn modelId="{0B52EDAA-B7D3-431E-AB26-7ED85579771C}" type="presOf" srcId="{4DA90345-459E-4E1C-8FBD-ED62AA85B357}" destId="{1D70EE7F-4CA0-4044-B7FE-CDFEF738922E}" srcOrd="1" destOrd="0" presId="urn:microsoft.com/office/officeart/2005/8/layout/vProcess5"/>
    <dgm:cxn modelId="{8A77FBAF-E117-4DA9-A8EE-207CC91F90CD}" srcId="{2DC316EA-11FE-48F0-9C7F-810588E65B51}" destId="{3BB61810-F7ED-4566-AC56-70D4FADE77F9}" srcOrd="1" destOrd="0" parTransId="{8BE2C4FA-9D50-417C-9C84-0E8212721FF4}" sibTransId="{1FA956FB-4B01-4356-8E8A-67EB6516D1A7}"/>
    <dgm:cxn modelId="{64CF4BC5-97F5-4306-971F-D68AD6C8FCCE}" srcId="{2DC316EA-11FE-48F0-9C7F-810588E65B51}" destId="{178A0C50-B898-4036-ADEB-377CD252A35B}" srcOrd="2" destOrd="0" parTransId="{A84B4F12-0504-4DEC-8AA6-6D42821F73EC}" sibTransId="{CAEB0BB6-CC13-435B-9FAE-A6319C3E32DA}"/>
    <dgm:cxn modelId="{CDFD91EA-2B3A-406B-853A-8603104D23AF}" type="presOf" srcId="{1FA956FB-4B01-4356-8E8A-67EB6516D1A7}" destId="{13954AF3-0571-4A98-B0F8-5446893ADCAE}" srcOrd="0" destOrd="0" presId="urn:microsoft.com/office/officeart/2005/8/layout/vProcess5"/>
    <dgm:cxn modelId="{A97545F3-93CA-4691-BB8B-B46C7F30016D}" type="presOf" srcId="{2DC316EA-11FE-48F0-9C7F-810588E65B51}" destId="{DEBCD40E-48CC-4734-973A-166D87F15FA6}" srcOrd="0" destOrd="0" presId="urn:microsoft.com/office/officeart/2005/8/layout/vProcess5"/>
    <dgm:cxn modelId="{53F70FF1-2AA6-46FD-A9CE-5865EA68AFB6}" type="presParOf" srcId="{DEBCD40E-48CC-4734-973A-166D87F15FA6}" destId="{8900E578-2EC9-44BF-A9C5-5288B9A47B52}" srcOrd="0" destOrd="0" presId="urn:microsoft.com/office/officeart/2005/8/layout/vProcess5"/>
    <dgm:cxn modelId="{AF05C00E-402F-468F-B281-6B5645619FE8}" type="presParOf" srcId="{DEBCD40E-48CC-4734-973A-166D87F15FA6}" destId="{6D49334D-9181-41EF-8A72-82AAA4BC4328}" srcOrd="1" destOrd="0" presId="urn:microsoft.com/office/officeart/2005/8/layout/vProcess5"/>
    <dgm:cxn modelId="{A47C67FE-B380-405E-9A2C-914ABAAAAD97}" type="presParOf" srcId="{DEBCD40E-48CC-4734-973A-166D87F15FA6}" destId="{7BD18415-AF88-447E-AD82-F707321F5484}" srcOrd="2" destOrd="0" presId="urn:microsoft.com/office/officeart/2005/8/layout/vProcess5"/>
    <dgm:cxn modelId="{AC4EB752-EA8C-4F50-855C-6E3870111EF6}" type="presParOf" srcId="{DEBCD40E-48CC-4734-973A-166D87F15FA6}" destId="{E887D8DC-2B38-495B-966F-7CA1E977848C}" srcOrd="3" destOrd="0" presId="urn:microsoft.com/office/officeart/2005/8/layout/vProcess5"/>
    <dgm:cxn modelId="{490DA4E6-9044-4283-9E90-D8BD9967F6AE}" type="presParOf" srcId="{DEBCD40E-48CC-4734-973A-166D87F15FA6}" destId="{F3DF5F03-7971-4FDE-952E-75831BFA5663}" srcOrd="4" destOrd="0" presId="urn:microsoft.com/office/officeart/2005/8/layout/vProcess5"/>
    <dgm:cxn modelId="{CCAA891B-E4FC-4B48-9D3E-A4E9F5DC622B}" type="presParOf" srcId="{DEBCD40E-48CC-4734-973A-166D87F15FA6}" destId="{9BA6E263-96F3-4CFC-A3F3-C1A8C9543727}" srcOrd="5" destOrd="0" presId="urn:microsoft.com/office/officeart/2005/8/layout/vProcess5"/>
    <dgm:cxn modelId="{437DA41C-83E6-4FAE-B0A8-9C6BEE41BD27}" type="presParOf" srcId="{DEBCD40E-48CC-4734-973A-166D87F15FA6}" destId="{13954AF3-0571-4A98-B0F8-5446893ADCAE}" srcOrd="6" destOrd="0" presId="urn:microsoft.com/office/officeart/2005/8/layout/vProcess5"/>
    <dgm:cxn modelId="{E0F0E077-34BB-4606-A5BF-CDC4A938DDD4}" type="presParOf" srcId="{DEBCD40E-48CC-4734-973A-166D87F15FA6}" destId="{7A3D0E63-8D2D-4B63-BFD7-060E6E7D41E3}" srcOrd="7" destOrd="0" presId="urn:microsoft.com/office/officeart/2005/8/layout/vProcess5"/>
    <dgm:cxn modelId="{471926CA-B5D4-49C2-9C9F-169D57DC5F27}" type="presParOf" srcId="{DEBCD40E-48CC-4734-973A-166D87F15FA6}" destId="{1D70EE7F-4CA0-4044-B7FE-CDFEF738922E}" srcOrd="8" destOrd="0" presId="urn:microsoft.com/office/officeart/2005/8/layout/vProcess5"/>
    <dgm:cxn modelId="{F3AAD229-3435-4A8E-A78B-E30447BB78B5}" type="presParOf" srcId="{DEBCD40E-48CC-4734-973A-166D87F15FA6}" destId="{A8B0F6F6-0EA6-4B46-8E0E-FF63A0BEE2EA}" srcOrd="9" destOrd="0" presId="urn:microsoft.com/office/officeart/2005/8/layout/vProcess5"/>
    <dgm:cxn modelId="{75C01F63-350E-4D93-AC41-C8111B2A8D55}" type="presParOf" srcId="{DEBCD40E-48CC-4734-973A-166D87F15FA6}" destId="{CF5721D7-0CF2-4A17-AFB4-56B66B6C2E44}" srcOrd="10" destOrd="0" presId="urn:microsoft.com/office/officeart/2005/8/layout/vProcess5"/>
    <dgm:cxn modelId="{37C90EC0-CB8B-4B5E-BFDC-CD7BAA49F5EB}" type="presParOf" srcId="{DEBCD40E-48CC-4734-973A-166D87F15FA6}" destId="{C055A735-B4FE-4DD2-9F72-9557ACA9553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E03E69-3A87-42F6-A61D-24049312D46B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37C872A-B12D-4B9C-80D0-85CD063D2CD6}">
      <dgm:prSet/>
      <dgm:spPr/>
      <dgm:t>
        <a:bodyPr/>
        <a:lstStyle/>
        <a:p>
          <a:r>
            <a:rPr lang="en-US" dirty="0"/>
            <a:t>Healthcare: </a:t>
          </a:r>
        </a:p>
      </dgm:t>
    </dgm:pt>
    <dgm:pt modelId="{6E335D64-AA7A-4D9D-A511-13A950A80924}" type="parTrans" cxnId="{4EBC2C44-56C0-4195-9647-1244B67FA88B}">
      <dgm:prSet/>
      <dgm:spPr/>
      <dgm:t>
        <a:bodyPr/>
        <a:lstStyle/>
        <a:p>
          <a:endParaRPr lang="en-US"/>
        </a:p>
      </dgm:t>
    </dgm:pt>
    <dgm:pt modelId="{34824FF7-B8F3-4913-AB20-9DFF1A97AF1D}" type="sibTrans" cxnId="{4EBC2C44-56C0-4195-9647-1244B67FA88B}">
      <dgm:prSet/>
      <dgm:spPr/>
      <dgm:t>
        <a:bodyPr/>
        <a:lstStyle/>
        <a:p>
          <a:endParaRPr lang="en-US"/>
        </a:p>
      </dgm:t>
    </dgm:pt>
    <dgm:pt modelId="{D9499CA1-5EE5-4F36-B817-513F26BCCDC2}">
      <dgm:prSet/>
      <dgm:spPr/>
      <dgm:t>
        <a:bodyPr/>
        <a:lstStyle/>
        <a:p>
          <a:r>
            <a:rPr lang="en-US" dirty="0"/>
            <a:t>AI assists in diagnostics, drug discovery, personalized medicine, and patient care.</a:t>
          </a:r>
        </a:p>
      </dgm:t>
    </dgm:pt>
    <dgm:pt modelId="{D050AD4A-DD03-48D6-B4BB-0E8F35432836}" type="parTrans" cxnId="{61E79A01-4DA2-442A-90B8-4154F66EB57A}">
      <dgm:prSet/>
      <dgm:spPr/>
      <dgm:t>
        <a:bodyPr/>
        <a:lstStyle/>
        <a:p>
          <a:endParaRPr lang="en-US"/>
        </a:p>
      </dgm:t>
    </dgm:pt>
    <dgm:pt modelId="{8A305D58-DAD1-444D-B8AD-7E73DF1053CB}" type="sibTrans" cxnId="{61E79A01-4DA2-442A-90B8-4154F66EB57A}">
      <dgm:prSet/>
      <dgm:spPr/>
      <dgm:t>
        <a:bodyPr/>
        <a:lstStyle/>
        <a:p>
          <a:endParaRPr lang="en-US"/>
        </a:p>
      </dgm:t>
    </dgm:pt>
    <dgm:pt modelId="{3692042F-F76E-4591-8044-C32B56FC0469}">
      <dgm:prSet/>
      <dgm:spPr/>
      <dgm:t>
        <a:bodyPr/>
        <a:lstStyle/>
        <a:p>
          <a:r>
            <a:rPr lang="en-US" dirty="0"/>
            <a:t>Finance: </a:t>
          </a:r>
        </a:p>
      </dgm:t>
    </dgm:pt>
    <dgm:pt modelId="{ACF82E38-D870-4753-B1BC-717281415ADE}" type="parTrans" cxnId="{A34BFBAC-A897-4440-8464-E72047269E90}">
      <dgm:prSet/>
      <dgm:spPr/>
      <dgm:t>
        <a:bodyPr/>
        <a:lstStyle/>
        <a:p>
          <a:endParaRPr lang="en-US"/>
        </a:p>
      </dgm:t>
    </dgm:pt>
    <dgm:pt modelId="{FD205675-2457-464E-B0E5-5C219558E7C7}" type="sibTrans" cxnId="{A34BFBAC-A897-4440-8464-E72047269E90}">
      <dgm:prSet/>
      <dgm:spPr/>
      <dgm:t>
        <a:bodyPr/>
        <a:lstStyle/>
        <a:p>
          <a:endParaRPr lang="en-US"/>
        </a:p>
      </dgm:t>
    </dgm:pt>
    <dgm:pt modelId="{6EC2D464-C63C-43F1-AB1E-6B89EC812A22}">
      <dgm:prSet/>
      <dgm:spPr/>
      <dgm:t>
        <a:bodyPr/>
        <a:lstStyle/>
        <a:p>
          <a:r>
            <a:rPr lang="en-US"/>
            <a:t>AI is used for fraud detection, algorithmic trading, risk assessment, and customer service.</a:t>
          </a:r>
        </a:p>
      </dgm:t>
    </dgm:pt>
    <dgm:pt modelId="{96141CC9-20F9-4A49-BC6B-35FC3CF493CD}" type="parTrans" cxnId="{6A1354FB-D4E3-4303-B2D0-106BB36B7BC8}">
      <dgm:prSet/>
      <dgm:spPr/>
      <dgm:t>
        <a:bodyPr/>
        <a:lstStyle/>
        <a:p>
          <a:endParaRPr lang="en-US"/>
        </a:p>
      </dgm:t>
    </dgm:pt>
    <dgm:pt modelId="{97B00208-D282-486D-BB97-BD92477BA850}" type="sibTrans" cxnId="{6A1354FB-D4E3-4303-B2D0-106BB36B7BC8}">
      <dgm:prSet/>
      <dgm:spPr/>
      <dgm:t>
        <a:bodyPr/>
        <a:lstStyle/>
        <a:p>
          <a:endParaRPr lang="en-US"/>
        </a:p>
      </dgm:t>
    </dgm:pt>
    <dgm:pt modelId="{0B2270AC-7C16-49AE-9E8D-86EC8CE0510B}">
      <dgm:prSet/>
      <dgm:spPr/>
      <dgm:t>
        <a:bodyPr/>
        <a:lstStyle/>
        <a:p>
          <a:r>
            <a:rPr lang="en-US"/>
            <a:t>Automotive: </a:t>
          </a:r>
        </a:p>
      </dgm:t>
    </dgm:pt>
    <dgm:pt modelId="{24631212-A1BB-4A85-AA8D-C47764F2CDD0}" type="parTrans" cxnId="{2A62B9D6-94D4-4983-B41D-6779B1DD004F}">
      <dgm:prSet/>
      <dgm:spPr/>
      <dgm:t>
        <a:bodyPr/>
        <a:lstStyle/>
        <a:p>
          <a:endParaRPr lang="en-US"/>
        </a:p>
      </dgm:t>
    </dgm:pt>
    <dgm:pt modelId="{4D00B88B-57C6-4789-8953-96554342D7A6}" type="sibTrans" cxnId="{2A62B9D6-94D4-4983-B41D-6779B1DD004F}">
      <dgm:prSet/>
      <dgm:spPr/>
      <dgm:t>
        <a:bodyPr/>
        <a:lstStyle/>
        <a:p>
          <a:endParaRPr lang="en-US"/>
        </a:p>
      </dgm:t>
    </dgm:pt>
    <dgm:pt modelId="{D094D9C6-5300-467B-936B-31B0D477A9CF}">
      <dgm:prSet/>
      <dgm:spPr/>
      <dgm:t>
        <a:bodyPr/>
        <a:lstStyle/>
        <a:p>
          <a:r>
            <a:rPr lang="en-US" dirty="0"/>
            <a:t>AI powers autonomous vehicles, improving safety and efficiency on roads.</a:t>
          </a:r>
        </a:p>
      </dgm:t>
    </dgm:pt>
    <dgm:pt modelId="{A89FAF80-454A-4B30-8908-2004F21B3B38}" type="parTrans" cxnId="{D5B0A865-0625-4DA3-BA84-DC49B1575E44}">
      <dgm:prSet/>
      <dgm:spPr/>
      <dgm:t>
        <a:bodyPr/>
        <a:lstStyle/>
        <a:p>
          <a:endParaRPr lang="en-US"/>
        </a:p>
      </dgm:t>
    </dgm:pt>
    <dgm:pt modelId="{46588C9A-7F2E-4537-833A-A14060542F42}" type="sibTrans" cxnId="{D5B0A865-0625-4DA3-BA84-DC49B1575E44}">
      <dgm:prSet/>
      <dgm:spPr/>
      <dgm:t>
        <a:bodyPr/>
        <a:lstStyle/>
        <a:p>
          <a:endParaRPr lang="en-US"/>
        </a:p>
      </dgm:t>
    </dgm:pt>
    <dgm:pt modelId="{6F0866E8-3991-43DD-BDB3-8C86B87CD28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Tech Support</a:t>
          </a:r>
        </a:p>
      </dgm:t>
    </dgm:pt>
    <dgm:pt modelId="{ECCF2F2D-0BBB-490A-9F31-4128379AD2D5}" type="parTrans" cxnId="{E65CBD11-757D-43F6-A802-0E91053E0A12}">
      <dgm:prSet/>
      <dgm:spPr/>
      <dgm:t>
        <a:bodyPr/>
        <a:lstStyle/>
        <a:p>
          <a:endParaRPr lang="en-US"/>
        </a:p>
      </dgm:t>
    </dgm:pt>
    <dgm:pt modelId="{5E4B0603-4A67-46A2-B421-B04FA2C6559B}" type="sibTrans" cxnId="{E65CBD11-757D-43F6-A802-0E91053E0A12}">
      <dgm:prSet/>
      <dgm:spPr/>
      <dgm:t>
        <a:bodyPr/>
        <a:lstStyle/>
        <a:p>
          <a:endParaRPr lang="en-US"/>
        </a:p>
      </dgm:t>
    </dgm:pt>
    <dgm:pt modelId="{D9E25051-7755-46F1-9047-B8367DABB9D2}">
      <dgm:prSet/>
      <dgm:spPr/>
      <dgm:t>
        <a:bodyPr/>
        <a:lstStyle/>
        <a:p>
          <a:r>
            <a:rPr lang="en-US"/>
            <a:t>AI can aid in the assistance of customers on ecommerce, social media, software solutions and more.</a:t>
          </a:r>
          <a:endParaRPr lang="en-US" dirty="0"/>
        </a:p>
      </dgm:t>
    </dgm:pt>
    <dgm:pt modelId="{50656343-F178-4583-A64D-995E2577EE88}" type="parTrans" cxnId="{807113C7-23C2-4B50-9FFD-F28AF77A2952}">
      <dgm:prSet/>
      <dgm:spPr/>
      <dgm:t>
        <a:bodyPr/>
        <a:lstStyle/>
        <a:p>
          <a:endParaRPr lang="en-US"/>
        </a:p>
      </dgm:t>
    </dgm:pt>
    <dgm:pt modelId="{CF1AF92C-0F81-4E0E-B4D0-09475187918D}" type="sibTrans" cxnId="{807113C7-23C2-4B50-9FFD-F28AF77A2952}">
      <dgm:prSet/>
      <dgm:spPr/>
      <dgm:t>
        <a:bodyPr/>
        <a:lstStyle/>
        <a:p>
          <a:endParaRPr lang="en-US"/>
        </a:p>
      </dgm:t>
    </dgm:pt>
    <dgm:pt modelId="{B4FC1A36-0E55-414F-A42D-B975F4EAC6B2}" type="pres">
      <dgm:prSet presAssocID="{F7E03E69-3A87-42F6-A61D-24049312D46B}" presName="Name0" presStyleCnt="0">
        <dgm:presLayoutVars>
          <dgm:dir/>
          <dgm:animLvl val="lvl"/>
          <dgm:resizeHandles val="exact"/>
        </dgm:presLayoutVars>
      </dgm:prSet>
      <dgm:spPr/>
    </dgm:pt>
    <dgm:pt modelId="{2644ABD0-E8B3-4B08-A78A-9800AE1B0386}" type="pres">
      <dgm:prSet presAssocID="{3692042F-F76E-4591-8044-C32B56FC0469}" presName="composite" presStyleCnt="0"/>
      <dgm:spPr/>
    </dgm:pt>
    <dgm:pt modelId="{A6BFA9F8-8C04-4EB8-8305-E62B2A7B447A}" type="pres">
      <dgm:prSet presAssocID="{3692042F-F76E-4591-8044-C32B56FC0469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F104364-FE6F-4CBE-A650-6DB5FE1F2387}" type="pres">
      <dgm:prSet presAssocID="{3692042F-F76E-4591-8044-C32B56FC0469}" presName="desTx" presStyleLbl="alignAccFollowNode1" presStyleIdx="0" presStyleCnt="4">
        <dgm:presLayoutVars>
          <dgm:bulletEnabled val="1"/>
        </dgm:presLayoutVars>
      </dgm:prSet>
      <dgm:spPr/>
    </dgm:pt>
    <dgm:pt modelId="{236E0521-ACEB-4C21-83C2-E36B5A0BABA7}" type="pres">
      <dgm:prSet presAssocID="{FD205675-2457-464E-B0E5-5C219558E7C7}" presName="space" presStyleCnt="0"/>
      <dgm:spPr/>
    </dgm:pt>
    <dgm:pt modelId="{6B77E43E-0D1F-4D06-9A39-55E99D233884}" type="pres">
      <dgm:prSet presAssocID="{6F0866E8-3991-43DD-BDB3-8C86B87CD286}" presName="composite" presStyleCnt="0"/>
      <dgm:spPr/>
    </dgm:pt>
    <dgm:pt modelId="{FAE0B522-D93B-4EBD-A002-F1A81C2F0465}" type="pres">
      <dgm:prSet presAssocID="{6F0866E8-3991-43DD-BDB3-8C86B87CD28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8508C48A-64E8-4B50-9375-C7C009BC5119}" type="pres">
      <dgm:prSet presAssocID="{6F0866E8-3991-43DD-BDB3-8C86B87CD286}" presName="desTx" presStyleLbl="alignAccFollowNode1" presStyleIdx="1" presStyleCnt="4">
        <dgm:presLayoutVars>
          <dgm:bulletEnabled val="1"/>
        </dgm:presLayoutVars>
      </dgm:prSet>
      <dgm:spPr/>
    </dgm:pt>
    <dgm:pt modelId="{DFC3C094-474A-4E2E-B782-45D3BFD5C052}" type="pres">
      <dgm:prSet presAssocID="{5E4B0603-4A67-46A2-B421-B04FA2C6559B}" presName="space" presStyleCnt="0"/>
      <dgm:spPr/>
    </dgm:pt>
    <dgm:pt modelId="{50491A5F-F864-46A2-8316-635339E08733}" type="pres">
      <dgm:prSet presAssocID="{237C872A-B12D-4B9C-80D0-85CD063D2CD6}" presName="composite" presStyleCnt="0"/>
      <dgm:spPr/>
    </dgm:pt>
    <dgm:pt modelId="{1F63CDE3-17B7-459A-B3BC-0131745907FD}" type="pres">
      <dgm:prSet presAssocID="{237C872A-B12D-4B9C-80D0-85CD063D2CD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2D8AF1AC-1263-4A24-ABD0-C7F711D3B4A6}" type="pres">
      <dgm:prSet presAssocID="{237C872A-B12D-4B9C-80D0-85CD063D2CD6}" presName="desTx" presStyleLbl="alignAccFollowNode1" presStyleIdx="2" presStyleCnt="4">
        <dgm:presLayoutVars>
          <dgm:bulletEnabled val="1"/>
        </dgm:presLayoutVars>
      </dgm:prSet>
      <dgm:spPr/>
    </dgm:pt>
    <dgm:pt modelId="{85716543-3266-45B5-91FA-B118BADA76AB}" type="pres">
      <dgm:prSet presAssocID="{34824FF7-B8F3-4913-AB20-9DFF1A97AF1D}" presName="space" presStyleCnt="0"/>
      <dgm:spPr/>
    </dgm:pt>
    <dgm:pt modelId="{0F017F64-A8F7-4BF0-8FAD-C139AEB498D1}" type="pres">
      <dgm:prSet presAssocID="{0B2270AC-7C16-49AE-9E8D-86EC8CE0510B}" presName="composite" presStyleCnt="0"/>
      <dgm:spPr/>
    </dgm:pt>
    <dgm:pt modelId="{3DE141BA-2934-4280-AE90-3DFF2AFAD7CF}" type="pres">
      <dgm:prSet presAssocID="{0B2270AC-7C16-49AE-9E8D-86EC8CE0510B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6997DE9-C43A-4EEA-8D33-225CD8D1ACBA}" type="pres">
      <dgm:prSet presAssocID="{0B2270AC-7C16-49AE-9E8D-86EC8CE0510B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90389D00-118A-48E9-89AF-D6AF29DC41E7}" type="presOf" srcId="{3692042F-F76E-4591-8044-C32B56FC0469}" destId="{A6BFA9F8-8C04-4EB8-8305-E62B2A7B447A}" srcOrd="0" destOrd="0" presId="urn:microsoft.com/office/officeart/2005/8/layout/hList1"/>
    <dgm:cxn modelId="{61E79A01-4DA2-442A-90B8-4154F66EB57A}" srcId="{237C872A-B12D-4B9C-80D0-85CD063D2CD6}" destId="{D9499CA1-5EE5-4F36-B817-513F26BCCDC2}" srcOrd="0" destOrd="0" parTransId="{D050AD4A-DD03-48D6-B4BB-0E8F35432836}" sibTransId="{8A305D58-DAD1-444D-B8AD-7E73DF1053CB}"/>
    <dgm:cxn modelId="{355EC409-7B02-473C-B0D0-716FCDF8BCDB}" type="presOf" srcId="{F7E03E69-3A87-42F6-A61D-24049312D46B}" destId="{B4FC1A36-0E55-414F-A42D-B975F4EAC6B2}" srcOrd="0" destOrd="0" presId="urn:microsoft.com/office/officeart/2005/8/layout/hList1"/>
    <dgm:cxn modelId="{E65CBD11-757D-43F6-A802-0E91053E0A12}" srcId="{F7E03E69-3A87-42F6-A61D-24049312D46B}" destId="{6F0866E8-3991-43DD-BDB3-8C86B87CD286}" srcOrd="1" destOrd="0" parTransId="{ECCF2F2D-0BBB-490A-9F31-4128379AD2D5}" sibTransId="{5E4B0603-4A67-46A2-B421-B04FA2C6559B}"/>
    <dgm:cxn modelId="{A4174236-5EB3-4E8C-B06F-33240FB57A18}" type="presOf" srcId="{0B2270AC-7C16-49AE-9E8D-86EC8CE0510B}" destId="{3DE141BA-2934-4280-AE90-3DFF2AFAD7CF}" srcOrd="0" destOrd="0" presId="urn:microsoft.com/office/officeart/2005/8/layout/hList1"/>
    <dgm:cxn modelId="{08C5E239-DDEC-4062-9C28-D81A598F0817}" type="presOf" srcId="{D9E25051-7755-46F1-9047-B8367DABB9D2}" destId="{8508C48A-64E8-4B50-9375-C7C009BC5119}" srcOrd="0" destOrd="0" presId="urn:microsoft.com/office/officeart/2005/8/layout/hList1"/>
    <dgm:cxn modelId="{4EBC2C44-56C0-4195-9647-1244B67FA88B}" srcId="{F7E03E69-3A87-42F6-A61D-24049312D46B}" destId="{237C872A-B12D-4B9C-80D0-85CD063D2CD6}" srcOrd="2" destOrd="0" parTransId="{6E335D64-AA7A-4D9D-A511-13A950A80924}" sibTransId="{34824FF7-B8F3-4913-AB20-9DFF1A97AF1D}"/>
    <dgm:cxn modelId="{D5B0A865-0625-4DA3-BA84-DC49B1575E44}" srcId="{0B2270AC-7C16-49AE-9E8D-86EC8CE0510B}" destId="{D094D9C6-5300-467B-936B-31B0D477A9CF}" srcOrd="0" destOrd="0" parTransId="{A89FAF80-454A-4B30-8908-2004F21B3B38}" sibTransId="{46588C9A-7F2E-4537-833A-A14060542F42}"/>
    <dgm:cxn modelId="{51B26D4C-1E85-4A70-964D-4E73DF71468B}" type="presOf" srcId="{D094D9C6-5300-467B-936B-31B0D477A9CF}" destId="{76997DE9-C43A-4EEA-8D33-225CD8D1ACBA}" srcOrd="0" destOrd="0" presId="urn:microsoft.com/office/officeart/2005/8/layout/hList1"/>
    <dgm:cxn modelId="{1044A0AA-6F43-462A-89DE-2051E3F8D1DD}" type="presOf" srcId="{6F0866E8-3991-43DD-BDB3-8C86B87CD286}" destId="{FAE0B522-D93B-4EBD-A002-F1A81C2F0465}" srcOrd="0" destOrd="0" presId="urn:microsoft.com/office/officeart/2005/8/layout/hList1"/>
    <dgm:cxn modelId="{A34BFBAC-A897-4440-8464-E72047269E90}" srcId="{F7E03E69-3A87-42F6-A61D-24049312D46B}" destId="{3692042F-F76E-4591-8044-C32B56FC0469}" srcOrd="0" destOrd="0" parTransId="{ACF82E38-D870-4753-B1BC-717281415ADE}" sibTransId="{FD205675-2457-464E-B0E5-5C219558E7C7}"/>
    <dgm:cxn modelId="{ACF3A1BC-BDE0-4CFB-84E6-DBB369B21285}" type="presOf" srcId="{6EC2D464-C63C-43F1-AB1E-6B89EC812A22}" destId="{CF104364-FE6F-4CBE-A650-6DB5FE1F2387}" srcOrd="0" destOrd="0" presId="urn:microsoft.com/office/officeart/2005/8/layout/hList1"/>
    <dgm:cxn modelId="{807113C7-23C2-4B50-9FFD-F28AF77A2952}" srcId="{6F0866E8-3991-43DD-BDB3-8C86B87CD286}" destId="{D9E25051-7755-46F1-9047-B8367DABB9D2}" srcOrd="0" destOrd="0" parTransId="{50656343-F178-4583-A64D-995E2577EE88}" sibTransId="{CF1AF92C-0F81-4E0E-B4D0-09475187918D}"/>
    <dgm:cxn modelId="{1835FCD1-958F-420B-AC42-FC8A0F0590C0}" type="presOf" srcId="{D9499CA1-5EE5-4F36-B817-513F26BCCDC2}" destId="{2D8AF1AC-1263-4A24-ABD0-C7F711D3B4A6}" srcOrd="0" destOrd="0" presId="urn:microsoft.com/office/officeart/2005/8/layout/hList1"/>
    <dgm:cxn modelId="{2A62B9D6-94D4-4983-B41D-6779B1DD004F}" srcId="{F7E03E69-3A87-42F6-A61D-24049312D46B}" destId="{0B2270AC-7C16-49AE-9E8D-86EC8CE0510B}" srcOrd="3" destOrd="0" parTransId="{24631212-A1BB-4A85-AA8D-C47764F2CDD0}" sibTransId="{4D00B88B-57C6-4789-8953-96554342D7A6}"/>
    <dgm:cxn modelId="{CCF143E2-2338-4DC7-B85B-A95FA0F53CE0}" type="presOf" srcId="{237C872A-B12D-4B9C-80D0-85CD063D2CD6}" destId="{1F63CDE3-17B7-459A-B3BC-0131745907FD}" srcOrd="0" destOrd="0" presId="urn:microsoft.com/office/officeart/2005/8/layout/hList1"/>
    <dgm:cxn modelId="{6A1354FB-D4E3-4303-B2D0-106BB36B7BC8}" srcId="{3692042F-F76E-4591-8044-C32B56FC0469}" destId="{6EC2D464-C63C-43F1-AB1E-6B89EC812A22}" srcOrd="0" destOrd="0" parTransId="{96141CC9-20F9-4A49-BC6B-35FC3CF493CD}" sibTransId="{97B00208-D282-486D-BB97-BD92477BA850}"/>
    <dgm:cxn modelId="{09F675BC-7C9F-4657-9382-F3B983C2A7E5}" type="presParOf" srcId="{B4FC1A36-0E55-414F-A42D-B975F4EAC6B2}" destId="{2644ABD0-E8B3-4B08-A78A-9800AE1B0386}" srcOrd="0" destOrd="0" presId="urn:microsoft.com/office/officeart/2005/8/layout/hList1"/>
    <dgm:cxn modelId="{4CE72138-78B7-4909-AAED-753D98D80BA4}" type="presParOf" srcId="{2644ABD0-E8B3-4B08-A78A-9800AE1B0386}" destId="{A6BFA9F8-8C04-4EB8-8305-E62B2A7B447A}" srcOrd="0" destOrd="0" presId="urn:microsoft.com/office/officeart/2005/8/layout/hList1"/>
    <dgm:cxn modelId="{D736D4A2-713A-4848-B45F-1901BB105597}" type="presParOf" srcId="{2644ABD0-E8B3-4B08-A78A-9800AE1B0386}" destId="{CF104364-FE6F-4CBE-A650-6DB5FE1F2387}" srcOrd="1" destOrd="0" presId="urn:microsoft.com/office/officeart/2005/8/layout/hList1"/>
    <dgm:cxn modelId="{6FE00098-412F-42AC-8D72-2ADF40CFD3E2}" type="presParOf" srcId="{B4FC1A36-0E55-414F-A42D-B975F4EAC6B2}" destId="{236E0521-ACEB-4C21-83C2-E36B5A0BABA7}" srcOrd="1" destOrd="0" presId="urn:microsoft.com/office/officeart/2005/8/layout/hList1"/>
    <dgm:cxn modelId="{E67D0672-EE70-4684-B805-F61136C219B1}" type="presParOf" srcId="{B4FC1A36-0E55-414F-A42D-B975F4EAC6B2}" destId="{6B77E43E-0D1F-4D06-9A39-55E99D233884}" srcOrd="2" destOrd="0" presId="urn:microsoft.com/office/officeart/2005/8/layout/hList1"/>
    <dgm:cxn modelId="{512B1608-8705-479B-8C58-CE5CEAAD5F42}" type="presParOf" srcId="{6B77E43E-0D1F-4D06-9A39-55E99D233884}" destId="{FAE0B522-D93B-4EBD-A002-F1A81C2F0465}" srcOrd="0" destOrd="0" presId="urn:microsoft.com/office/officeart/2005/8/layout/hList1"/>
    <dgm:cxn modelId="{3D614CD5-2157-48D5-96DC-1043CFE6B09B}" type="presParOf" srcId="{6B77E43E-0D1F-4D06-9A39-55E99D233884}" destId="{8508C48A-64E8-4B50-9375-C7C009BC5119}" srcOrd="1" destOrd="0" presId="urn:microsoft.com/office/officeart/2005/8/layout/hList1"/>
    <dgm:cxn modelId="{7C3D1343-2745-4C97-9AE6-8543FD10F8E5}" type="presParOf" srcId="{B4FC1A36-0E55-414F-A42D-B975F4EAC6B2}" destId="{DFC3C094-474A-4E2E-B782-45D3BFD5C052}" srcOrd="3" destOrd="0" presId="urn:microsoft.com/office/officeart/2005/8/layout/hList1"/>
    <dgm:cxn modelId="{2F2E6EA6-E522-41F4-8739-0D80F5DDB737}" type="presParOf" srcId="{B4FC1A36-0E55-414F-A42D-B975F4EAC6B2}" destId="{50491A5F-F864-46A2-8316-635339E08733}" srcOrd="4" destOrd="0" presId="urn:microsoft.com/office/officeart/2005/8/layout/hList1"/>
    <dgm:cxn modelId="{8F7273D9-9701-4F1F-9DFD-7964E1A65023}" type="presParOf" srcId="{50491A5F-F864-46A2-8316-635339E08733}" destId="{1F63CDE3-17B7-459A-B3BC-0131745907FD}" srcOrd="0" destOrd="0" presId="urn:microsoft.com/office/officeart/2005/8/layout/hList1"/>
    <dgm:cxn modelId="{381E00AF-9DC5-4AE4-8D0A-B0FF76464E3A}" type="presParOf" srcId="{50491A5F-F864-46A2-8316-635339E08733}" destId="{2D8AF1AC-1263-4A24-ABD0-C7F711D3B4A6}" srcOrd="1" destOrd="0" presId="urn:microsoft.com/office/officeart/2005/8/layout/hList1"/>
    <dgm:cxn modelId="{15D98DD9-B02D-47F7-BFD1-4C6692D1C81F}" type="presParOf" srcId="{B4FC1A36-0E55-414F-A42D-B975F4EAC6B2}" destId="{85716543-3266-45B5-91FA-B118BADA76AB}" srcOrd="5" destOrd="0" presId="urn:microsoft.com/office/officeart/2005/8/layout/hList1"/>
    <dgm:cxn modelId="{57C24D68-4891-421F-81D2-39D164DD8538}" type="presParOf" srcId="{B4FC1A36-0E55-414F-A42D-B975F4EAC6B2}" destId="{0F017F64-A8F7-4BF0-8FAD-C139AEB498D1}" srcOrd="6" destOrd="0" presId="urn:microsoft.com/office/officeart/2005/8/layout/hList1"/>
    <dgm:cxn modelId="{784FEA89-9F3E-4044-8B27-2B7C94AE0A9E}" type="presParOf" srcId="{0F017F64-A8F7-4BF0-8FAD-C139AEB498D1}" destId="{3DE141BA-2934-4280-AE90-3DFF2AFAD7CF}" srcOrd="0" destOrd="0" presId="urn:microsoft.com/office/officeart/2005/8/layout/hList1"/>
    <dgm:cxn modelId="{2CCC35B5-8E87-47C6-B756-56401CD625D2}" type="presParOf" srcId="{0F017F64-A8F7-4BF0-8FAD-C139AEB498D1}" destId="{76997DE9-C43A-4EEA-8D33-225CD8D1AC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9334D-9181-41EF-8A72-82AAA4BC4328}">
      <dsp:nvSpPr>
        <dsp:cNvPr id="0" name=""/>
        <dsp:cNvSpPr/>
      </dsp:nvSpPr>
      <dsp:spPr>
        <a:xfrm>
          <a:off x="0" y="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Definition: AI is the simulation of human intelligence processes by machines, especially computer systems.</a:t>
          </a:r>
        </a:p>
      </dsp:txBody>
      <dsp:txXfrm>
        <a:off x="25925" y="25925"/>
        <a:ext cx="6746129" cy="833289"/>
      </dsp:txXfrm>
    </dsp:sp>
    <dsp:sp modelId="{7BD18415-AF88-447E-AD82-F707321F5484}">
      <dsp:nvSpPr>
        <dsp:cNvPr id="0" name=""/>
        <dsp:cNvSpPr/>
      </dsp:nvSpPr>
      <dsp:spPr>
        <a:xfrm>
          <a:off x="651244" y="1046073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Machine Learning: Subset of AI where machines learn from data and improve over time without being explicitly programmed.</a:t>
          </a:r>
        </a:p>
      </dsp:txBody>
      <dsp:txXfrm>
        <a:off x="677169" y="1071998"/>
        <a:ext cx="6497623" cy="833289"/>
      </dsp:txXfrm>
    </dsp:sp>
    <dsp:sp modelId="{E887D8DC-2B38-495B-966F-7CA1E977848C}">
      <dsp:nvSpPr>
        <dsp:cNvPr id="0" name=""/>
        <dsp:cNvSpPr/>
      </dsp:nvSpPr>
      <dsp:spPr>
        <a:xfrm>
          <a:off x="1292769" y="2092147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Large Language Model:</a:t>
          </a:r>
        </a:p>
      </dsp:txBody>
      <dsp:txXfrm>
        <a:off x="1318694" y="2118072"/>
        <a:ext cx="6507343" cy="833289"/>
      </dsp:txXfrm>
    </dsp:sp>
    <dsp:sp modelId="{F3DF5F03-7971-4FDE-952E-75831BFA5663}">
      <dsp:nvSpPr>
        <dsp:cNvPr id="0" name=""/>
        <dsp:cNvSpPr/>
      </dsp:nvSpPr>
      <dsp:spPr>
        <a:xfrm>
          <a:off x="1944014" y="313822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Neural Networks: AI systems inspired by the structure and function of the human brain.</a:t>
          </a:r>
        </a:p>
      </dsp:txBody>
      <dsp:txXfrm>
        <a:off x="1969939" y="3164145"/>
        <a:ext cx="6497623" cy="833289"/>
      </dsp:txXfrm>
    </dsp:sp>
    <dsp:sp modelId="{9BA6E263-96F3-4CFC-A3F3-C1A8C9543727}">
      <dsp:nvSpPr>
        <dsp:cNvPr id="0" name=""/>
        <dsp:cNvSpPr/>
      </dsp:nvSpPr>
      <dsp:spPr>
        <a:xfrm>
          <a:off x="7200717" y="677936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330169" y="677936"/>
        <a:ext cx="316437" cy="432943"/>
      </dsp:txXfrm>
    </dsp:sp>
    <dsp:sp modelId="{13954AF3-0571-4A98-B0F8-5446893ADCAE}">
      <dsp:nvSpPr>
        <dsp:cNvPr id="0" name=""/>
        <dsp:cNvSpPr/>
      </dsp:nvSpPr>
      <dsp:spPr>
        <a:xfrm>
          <a:off x="7851962" y="1724009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981414" y="1724009"/>
        <a:ext cx="316437" cy="432943"/>
      </dsp:txXfrm>
    </dsp:sp>
    <dsp:sp modelId="{7A3D0E63-8D2D-4B63-BFD7-060E6E7D41E3}">
      <dsp:nvSpPr>
        <dsp:cNvPr id="0" name=""/>
        <dsp:cNvSpPr/>
      </dsp:nvSpPr>
      <dsp:spPr>
        <a:xfrm>
          <a:off x="8493487" y="2770083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622939" y="2770083"/>
        <a:ext cx="316437" cy="432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FA9F8-8C04-4EB8-8305-E62B2A7B447A}">
      <dsp:nvSpPr>
        <dsp:cNvPr id="0" name=""/>
        <dsp:cNvSpPr/>
      </dsp:nvSpPr>
      <dsp:spPr>
        <a:xfrm>
          <a:off x="2585" y="431657"/>
          <a:ext cx="1554551" cy="460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Finance: </a:t>
          </a:r>
        </a:p>
      </dsp:txBody>
      <dsp:txXfrm>
        <a:off x="2585" y="431657"/>
        <a:ext cx="1554551" cy="460800"/>
      </dsp:txXfrm>
    </dsp:sp>
    <dsp:sp modelId="{CF104364-FE6F-4CBE-A650-6DB5FE1F2387}">
      <dsp:nvSpPr>
        <dsp:cNvPr id="0" name=""/>
        <dsp:cNvSpPr/>
      </dsp:nvSpPr>
      <dsp:spPr>
        <a:xfrm>
          <a:off x="2585" y="892457"/>
          <a:ext cx="1554551" cy="26901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AI is used for fraud detection, algorithmic trading, risk assessment, and customer service.</a:t>
          </a:r>
        </a:p>
      </dsp:txBody>
      <dsp:txXfrm>
        <a:off x="2585" y="892457"/>
        <a:ext cx="1554551" cy="2690100"/>
      </dsp:txXfrm>
    </dsp:sp>
    <dsp:sp modelId="{FAE0B522-D93B-4EBD-A002-F1A81C2F0465}">
      <dsp:nvSpPr>
        <dsp:cNvPr id="0" name=""/>
        <dsp:cNvSpPr/>
      </dsp:nvSpPr>
      <dsp:spPr>
        <a:xfrm>
          <a:off x="1774773" y="431657"/>
          <a:ext cx="1554551" cy="460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600" kern="1200" dirty="0"/>
            <a:t>Tech Support</a:t>
          </a:r>
        </a:p>
      </dsp:txBody>
      <dsp:txXfrm>
        <a:off x="1774773" y="431657"/>
        <a:ext cx="1554551" cy="460800"/>
      </dsp:txXfrm>
    </dsp:sp>
    <dsp:sp modelId="{8508C48A-64E8-4B50-9375-C7C009BC5119}">
      <dsp:nvSpPr>
        <dsp:cNvPr id="0" name=""/>
        <dsp:cNvSpPr/>
      </dsp:nvSpPr>
      <dsp:spPr>
        <a:xfrm>
          <a:off x="1774773" y="892457"/>
          <a:ext cx="1554551" cy="26901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AI can aid in the assistance of customers on ecommerce, social media, software solutions and more.</a:t>
          </a:r>
          <a:endParaRPr lang="en-US" sz="1600" kern="1200" dirty="0"/>
        </a:p>
      </dsp:txBody>
      <dsp:txXfrm>
        <a:off x="1774773" y="892457"/>
        <a:ext cx="1554551" cy="2690100"/>
      </dsp:txXfrm>
    </dsp:sp>
    <dsp:sp modelId="{1F63CDE3-17B7-459A-B3BC-0131745907FD}">
      <dsp:nvSpPr>
        <dsp:cNvPr id="0" name=""/>
        <dsp:cNvSpPr/>
      </dsp:nvSpPr>
      <dsp:spPr>
        <a:xfrm>
          <a:off x="3546962" y="431657"/>
          <a:ext cx="1554551" cy="460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Healthcare: </a:t>
          </a:r>
        </a:p>
      </dsp:txBody>
      <dsp:txXfrm>
        <a:off x="3546962" y="431657"/>
        <a:ext cx="1554551" cy="460800"/>
      </dsp:txXfrm>
    </dsp:sp>
    <dsp:sp modelId="{2D8AF1AC-1263-4A24-ABD0-C7F711D3B4A6}">
      <dsp:nvSpPr>
        <dsp:cNvPr id="0" name=""/>
        <dsp:cNvSpPr/>
      </dsp:nvSpPr>
      <dsp:spPr>
        <a:xfrm>
          <a:off x="3546962" y="892457"/>
          <a:ext cx="1554551" cy="26901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AI assists in diagnostics, drug discovery, personalized medicine, and patient care.</a:t>
          </a:r>
        </a:p>
      </dsp:txBody>
      <dsp:txXfrm>
        <a:off x="3546962" y="892457"/>
        <a:ext cx="1554551" cy="2690100"/>
      </dsp:txXfrm>
    </dsp:sp>
    <dsp:sp modelId="{3DE141BA-2934-4280-AE90-3DFF2AFAD7CF}">
      <dsp:nvSpPr>
        <dsp:cNvPr id="0" name=""/>
        <dsp:cNvSpPr/>
      </dsp:nvSpPr>
      <dsp:spPr>
        <a:xfrm>
          <a:off x="5319150" y="431657"/>
          <a:ext cx="1554551" cy="460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Automotive: </a:t>
          </a:r>
        </a:p>
      </dsp:txBody>
      <dsp:txXfrm>
        <a:off x="5319150" y="431657"/>
        <a:ext cx="1554551" cy="460800"/>
      </dsp:txXfrm>
    </dsp:sp>
    <dsp:sp modelId="{76997DE9-C43A-4EEA-8D33-225CD8D1ACBA}">
      <dsp:nvSpPr>
        <dsp:cNvPr id="0" name=""/>
        <dsp:cNvSpPr/>
      </dsp:nvSpPr>
      <dsp:spPr>
        <a:xfrm>
          <a:off x="5319150" y="892457"/>
          <a:ext cx="1554551" cy="26901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AI powers autonomous vehicles, improving safety and efficiency on roads.</a:t>
          </a:r>
        </a:p>
      </dsp:txBody>
      <dsp:txXfrm>
        <a:off x="5319150" y="892457"/>
        <a:ext cx="1554551" cy="26901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Tech Support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AI can aid in the assistance of customers on ecommerce, social media, software solutions and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82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1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C096A7-2B18-4563-B75E-B41297F50792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E0C3-5D02-46A2-A301-A50A9701B852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5115-43B8-4148-9D73-9BC165FA251A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0842-A906-4931-8DEE-5A721582D0B0}" type="datetime4">
              <a:rPr lang="en-US" smtClean="0"/>
              <a:t>May 25,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5EF6-02CA-4D9E-BF8E-6FFD5EF5EA9C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C50-25EF-4A36-98B6-FB3A01C4744A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A84D-E366-4199-8BEE-08F3CE6054FE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579E-743C-4525-88A4-D000FD5F87F7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B55E-1523-4843-9ABC-5950DBEC6712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FD57-4312-40DE-8F65-8559615DB8AF}" type="datetime4">
              <a:rPr lang="en-US" smtClean="0"/>
              <a:t>May 25,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3D37-46F8-4648-91C4-4D12BCD76C7F}" type="datetime4">
              <a:rPr lang="en-US" smtClean="0"/>
              <a:t>May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514350" indent="-136525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6F3E2-E65E-4A47-8E3B-5666D4E8AF3F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4A7C-B00B-42B6-A048-61A465A9FF8E}" type="datetime4">
              <a:rPr lang="en-US" smtClean="0"/>
              <a:t>May 25,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7B84-5B2D-4BF0-A483-8FEFA144DE62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9889-9B58-48FD-B55E-46433DCF87F1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6EC6-3FD4-49BC-87DB-A40257EB5921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91F6-6478-4EF0-B445-B444EEC3A54D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785B-CF68-4018-ADB8-B80AD26ECA3D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EF21-47A3-4925-9CBA-D5BB69FADAC4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8787-6A5A-4EC9-89A8-C0736211F2A9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E350-C190-42F2-BBFD-E4A6A534517F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6D37-8758-455A-B8CD-AAF20E0C2AC3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3D55-06EB-448A-8944-A30A4006CC2D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332D-D857-4979-A0C5-25BCFDAB9E8D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5E3A-0FFF-4207-AE91-32C123CCCB59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DA24-F47A-426B-B361-17451F334E57}" type="datetime4">
              <a:rPr lang="en-US" smtClean="0"/>
              <a:t>May 25,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5C4A-E54A-45AB-8452-F544ACA29A8C}" type="datetime4">
              <a:rPr lang="en-US" smtClean="0"/>
              <a:t>May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FE40-103A-4F4F-A8C3-A964F15809F3}" type="datetime4">
              <a:rPr lang="en-US" smtClean="0"/>
              <a:t>May 25,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4659-E378-4EBD-AFAD-C7C4D780A7FA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5531-F35B-4826-B5C4-05B232D9461A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CB7CAA-9E98-42F5-ACDA-90BAFDD24F54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985" y="21031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991F6E-0457-4EB4-AE5B-38DDE0461926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2B3A9-7352-2FFE-BF9D-C076E46F0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CAB8-FBC4-4C58-8E32-7EBF6C8371DA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CABCD-C33E-A75B-BC0C-5DEE505F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F5A4B-9934-7650-1B3F-08905DA7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FB1A-A506-A5B7-BC33-897A66D2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DC87-CE6E-45A6-9650-7B88F85B48E4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A4148-C05C-D223-326B-2B555688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0AD-B411-29EC-9F7A-28A264E6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163C84-5A18-31BE-8F0D-1B759567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29355-83A6-4564-A2A2-C6CD6D6B613C}" type="datetime4">
              <a:rPr lang="en-US" smtClean="0"/>
              <a:t>May 25,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7CF4BB-69A9-7355-0938-CFD7A943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8D5B2E-F6B2-E532-DEF6-8DF10E4C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6D43BBE-8782-BD4A-1DA4-8C57C70AEC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195603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ED7005-6217-65A4-981D-AB79D60E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677F-2F4C-4DAD-B38A-C5B18315DAA6}" type="datetime4">
              <a:rPr lang="en-US" smtClean="0"/>
              <a:t>May 25,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0FB16E-7892-CA1E-826E-F671676A3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E51A92-8183-B768-716D-5DEC2906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00DBA076-7BDB-E737-BA04-DFE398DB06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19575"/>
              </p:ext>
            </p:extLst>
          </p:nvPr>
        </p:nvGraphicFramePr>
        <p:xfrm>
          <a:off x="329184" y="1426464"/>
          <a:ext cx="6876287" cy="401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6E780-95C1-25C0-FC9B-8A1EBEE4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CDE7D-3679-4532-ADD9-B41A2081A2FF}" type="datetime4">
              <a:rPr lang="en-US" smtClean="0"/>
              <a:t>May 25,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4326B-0D08-86B0-553D-4FC24036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1C9737-6140-62CE-32DD-1BAD47A1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AAEC74A-99F7-E062-F123-2AC144AA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1C09-A6B7-422C-8A3E-19E39C9E6BD7}" type="datetime4">
              <a:rPr lang="en-US" smtClean="0"/>
              <a:t>May 25,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62A3EF7-56F1-BC3C-4FE5-E2EC1C27E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DDF9E0-7431-FFF6-F625-9CB9B450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514F1-80CB-9952-E2AA-1DA2D8E2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4A77-83C4-4F60-A6EA-28FA9A6E157E}" type="datetime4">
              <a:rPr lang="en-US" smtClean="0"/>
              <a:t>May 25,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62AE5-E8D1-0926-7F21-E3B9444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56729-A710-2A86-6925-77E15BE0A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A9010C3-E516-09BD-0282-83DDB835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0C69-B1F6-4327-BD84-B11CFD91B427}" type="datetime4">
              <a:rPr lang="en-US" smtClean="0"/>
              <a:t>May 25,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DF0E8D-D77A-CFFB-1C5D-F4171025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9F1248D-7321-D962-D4C5-7B9D4748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8125</TotalTime>
  <Words>527</Words>
  <Application>Microsoft Office PowerPoint</Application>
  <PresentationFormat>Widescreen</PresentationFormat>
  <Paragraphs>72</Paragraphs>
  <Slides>11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14</cp:revision>
  <dcterms:created xsi:type="dcterms:W3CDTF">2024-04-27T21:18:01Z</dcterms:created>
  <dcterms:modified xsi:type="dcterms:W3CDTF">2024-05-25T17:24:06Z</dcterms:modified>
</cp:coreProperties>
</file>